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18" r:id="rId5"/>
    <p:sldId id="320" r:id="rId6"/>
    <p:sldId id="1820" r:id="rId7"/>
    <p:sldId id="1838" r:id="rId8"/>
    <p:sldId id="1824" r:id="rId9"/>
    <p:sldId id="1797" r:id="rId10"/>
    <p:sldId id="1846" r:id="rId11"/>
    <p:sldId id="1847" r:id="rId12"/>
    <p:sldId id="1818" r:id="rId13"/>
    <p:sldId id="1819" r:id="rId14"/>
    <p:sldId id="1825" r:id="rId15"/>
    <p:sldId id="1823" r:id="rId16"/>
    <p:sldId id="1841" r:id="rId17"/>
    <p:sldId id="1807" r:id="rId18"/>
    <p:sldId id="1811" r:id="rId19"/>
    <p:sldId id="1806" r:id="rId20"/>
    <p:sldId id="1840" r:id="rId21"/>
    <p:sldId id="1826" r:id="rId22"/>
    <p:sldId id="1821" r:id="rId23"/>
    <p:sldId id="1834" r:id="rId24"/>
    <p:sldId id="1845" r:id="rId25"/>
    <p:sldId id="1844" r:id="rId26"/>
    <p:sldId id="1836" r:id="rId27"/>
    <p:sldId id="1837" r:id="rId28"/>
    <p:sldId id="1832" r:id="rId29"/>
    <p:sldId id="1829" r:id="rId30"/>
    <p:sldId id="1833" r:id="rId31"/>
    <p:sldId id="1831" r:id="rId32"/>
    <p:sldId id="1842" r:id="rId33"/>
    <p:sldId id="1830" r:id="rId34"/>
    <p:sldId id="313"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autoAdjust="0"/>
    <p:restoredTop sz="96571" autoAdjust="0"/>
  </p:normalViewPr>
  <p:slideViewPr>
    <p:cSldViewPr snapToGrid="0" showGuides="1">
      <p:cViewPr varScale="1">
        <p:scale>
          <a:sx n="128" d="100"/>
          <a:sy n="128" d="100"/>
        </p:scale>
        <p:origin x="1096" y="17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10/28/22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10/28/22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sc21.supercomputing.org/submit/reproducibility-initiativ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rd-alliance.org/groups/fair-research-software-fair4rs-wg"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sz="2000" u="sng" dirty="0"/>
              <a:t>Patricia Grubel </a:t>
            </a:r>
            <a:r>
              <a:rPr lang="en-US" sz="2000" dirty="0"/>
              <a:t>(she/her)</a:t>
            </a:r>
            <a:br>
              <a:rPr lang="en-US" sz="2000" u="sng" dirty="0"/>
            </a:br>
            <a:r>
              <a:rPr lang="en-US" sz="2000" dirty="0"/>
              <a:t>Los Alamos National Laboratory</a:t>
            </a:r>
          </a:p>
          <a:p>
            <a:pPr>
              <a:spcBef>
                <a:spcPts val="2800"/>
              </a:spcBef>
            </a:pPr>
            <a:r>
              <a:rPr lang="en-US" sz="2000" dirty="0"/>
              <a:t>Better Scientific Software tutorial @ SC 2022</a:t>
            </a:r>
          </a:p>
          <a:p>
            <a:pPr>
              <a:spcBef>
                <a:spcPts val="2800"/>
              </a:spcBef>
            </a:pPr>
            <a:r>
              <a:rPr lang="en-US" sz="2000" dirty="0"/>
              <a:t>Contributors: David E. Bernholdt (ORNL), Patricia Grubel (LANL), Michael A. Heroux (SNL), David M. Rogers (ORNL), Greg Watson (ORNL)</a:t>
            </a:r>
          </a:p>
        </p:txBody>
      </p:sp>
      <p:sp>
        <p:nvSpPr>
          <p:cNvPr id="3" name="TextBox 2">
            <a:extLst>
              <a:ext uri="{FF2B5EF4-FFF2-40B4-BE49-F238E27FC236}">
                <a16:creationId xmlns:a16="http://schemas.microsoft.com/office/drawing/2014/main" id="{DFAA8880-FEC5-329A-4863-CA19603A2165}"/>
              </a:ext>
            </a:extLst>
          </p:cNvPr>
          <p:cNvSpPr txBox="1"/>
          <p:nvPr/>
        </p:nvSpPr>
        <p:spPr>
          <a:xfrm>
            <a:off x="7859367" y="4522303"/>
            <a:ext cx="4892537" cy="1415772"/>
          </a:xfrm>
          <a:prstGeom prst="rect">
            <a:avLst/>
          </a:prstGeom>
          <a:noFill/>
        </p:spPr>
        <p:txBody>
          <a:bodyPr wrap="square">
            <a:spAutoFit/>
          </a:bodyPr>
          <a:lstStyle/>
          <a:p>
            <a:br>
              <a:rPr lang="en-US" dirty="0">
                <a:effectLst/>
                <a:latin typeface="Helvetica" pitchFamily="2" charset="0"/>
              </a:rPr>
            </a:br>
            <a:endParaRPr lang="en-US" dirty="0">
              <a:effectLst/>
              <a:latin typeface="Helvetica" pitchFamily="2" charset="0"/>
            </a:endParaRPr>
          </a:p>
          <a:p>
            <a:br>
              <a:rPr lang="en-US" dirty="0">
                <a:effectLst/>
                <a:latin typeface="Helvetica" pitchFamily="2" charset="0"/>
              </a:rPr>
            </a:br>
            <a:endParaRPr lang="en-US" dirty="0">
              <a:effectLst/>
              <a:latin typeface="Helvetica" pitchFamily="2" charset="0"/>
            </a:endParaRPr>
          </a:p>
          <a:p>
            <a:r>
              <a:rPr lang="en-US" sz="1400" dirty="0">
                <a:effectLst/>
                <a:latin typeface="Helvetica" pitchFamily="2" charset="0"/>
              </a:rPr>
              <a:t> </a:t>
            </a:r>
            <a:r>
              <a:rPr lang="en-US" sz="1200" dirty="0">
                <a:effectLst/>
                <a:latin typeface="Helvetica" pitchFamily="2" charset="0"/>
              </a:rPr>
              <a:t>LA-UR-20-27821</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a:t>
            </a:r>
            <a:r>
              <a:rPr lang="en-US"/>
              <a:t>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which in the early stages</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60783"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10132828"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a:t>
            </a:r>
            <a:r>
              <a:rPr lang="en-US" sz="2000" b="1" dirty="0"/>
              <a:t>mandatory</a:t>
            </a:r>
            <a:r>
              <a:rPr lang="en-US" sz="2000" dirty="0"/>
              <a:t> for paper submissions (since SC19)</a:t>
            </a:r>
          </a:p>
          <a:p>
            <a:pPr lvl="2"/>
            <a:r>
              <a:rPr lang="en-US" sz="2000" dirty="0"/>
              <a:t>Largely auto-generated from submission information</a:t>
            </a:r>
          </a:p>
          <a:p>
            <a:pPr lvl="2"/>
            <a:r>
              <a:rPr lang="en-US" sz="2000" dirty="0"/>
              <a:t>For accepted papers, will be evaluated by reviewers</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b="1" dirty="0"/>
              <a:t>Remains optional</a:t>
            </a:r>
          </a:p>
          <a:p>
            <a:r>
              <a:rPr lang="en-US" sz="2800" dirty="0"/>
              <a:t>Details: </a:t>
            </a:r>
            <a:r>
              <a:rPr lang="en-US" sz="2400" dirty="0">
                <a:hlinkClick r:id="rId2"/>
              </a:rPr>
              <a:t>https://sc21.supercomputing.org/submit/reproducibility-initiative/</a:t>
            </a:r>
            <a:endParaRPr lang="en-US" sz="2400" dirty="0"/>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1" dirty="0" err="1"/>
              <a:t>Anshu</a:t>
            </a:r>
            <a:r>
              <a:rPr lang="en-US" sz="1600" b="1" dirty="0"/>
              <a:t> Dubey and Gregory R. Watson, Better Scientific Software Tutorial, in ISC High Performance, 2022, Hamburg Germany. DOI: 10.6084/m9.figshare.19781752</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255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have to verify (and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 </a:t>
            </a:r>
            <a:r>
              <a:rPr lang="en-US" dirty="0">
                <a:hlinkClick r:id="rId3"/>
              </a:rPr>
              <a:t>https://www.rd-alliance.org/groups/fair-research-software-fair4rs-wg</a:t>
            </a:r>
            <a:endParaRPr lang="en-US" dirty="0"/>
          </a:p>
          <a:p>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57200" y="1464040"/>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3306710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55907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https://</a:t>
            </a:r>
            <a:r>
              <a:rPr lang="en-US" sz="1400" dirty="0" err="1"/>
              <a:t>arstechnica.com</a:t>
            </a:r>
            <a:r>
              <a:rPr lang="en-US" sz="1400" dirty="0"/>
              <a:t>/information-technology/2019/10/chemists-discover-cross-platform-python-scripts-not-so-cross-platform/</a:t>
            </a:r>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2631</TotalTime>
  <Words>3497</Words>
  <Application>Microsoft Macintosh PowerPoint</Application>
  <PresentationFormat>Custom</PresentationFormat>
  <Paragraphs>350</Paragraphs>
  <Slides>31</Slides>
  <Notes>7</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Arial Black</vt:lpstr>
      <vt:lpstr>Calibri</vt:lpstr>
      <vt:lpstr>Helvetica</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SC Conference Reproducibility Initiative</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Grubel, Patricia A</cp:lastModifiedBy>
  <cp:revision>278</cp:revision>
  <cp:lastPrinted>2017-11-02T18:35:01Z</cp:lastPrinted>
  <dcterms:created xsi:type="dcterms:W3CDTF">2018-11-06T17:28:56Z</dcterms:created>
  <dcterms:modified xsi:type="dcterms:W3CDTF">2022-10-28T13:36:35Z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